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1" r:id="rId10"/>
    <p:sldId id="263" r:id="rId11"/>
    <p:sldId id="264" r:id="rId12"/>
  </p:sldIdLst>
  <p:sldSz cx="12192000" cy="6858000"/>
  <p:notesSz cx="6858000" cy="9144000"/>
  <p:embeddedFontLst>
    <p:embeddedFont>
      <p:font typeface="나눔바른고딕" panose="020B0603020101020101" pitchFamily="50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DF9"/>
    <a:srgbClr val="CC99FF"/>
    <a:srgbClr val="FFF7FC"/>
    <a:srgbClr val="FFF7FF"/>
    <a:srgbClr val="FFE5FF"/>
    <a:srgbClr val="FFFFFF"/>
    <a:srgbClr val="FCEFFF"/>
    <a:srgbClr val="DECD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31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3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9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4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9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7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5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4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3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3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F62B-1DE4-4CF3-8E28-BA2B2C3B910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FF99-868C-43DE-835D-A21E8CE7CE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1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4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0268"/>
            <a:ext cx="10515600" cy="464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7515F62B-1DE4-4CF3-8E28-BA2B2C3B9103}" type="datetimeFigureOut">
              <a:rPr lang="ko-KR" altLang="en-US" smtClean="0"/>
              <a:pPr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554FF99-868C-43DE-835D-A21E8CE7CE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7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876E5C-C8D9-444A-8991-B2F7190D3FAB}"/>
              </a:ext>
            </a:extLst>
          </p:cNvPr>
          <p:cNvSpPr/>
          <p:nvPr/>
        </p:nvSpPr>
        <p:spPr>
          <a:xfrm>
            <a:off x="2136559" y="2006353"/>
            <a:ext cx="7918882" cy="1503610"/>
          </a:xfrm>
          <a:prstGeom prst="roundRect">
            <a:avLst>
              <a:gd name="adj" fmla="val 101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DF140-17DD-4477-80AF-B63789F61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미세먼지와</a:t>
            </a:r>
            <a:br>
              <a:rPr lang="en-US" altLang="ko-KR" b="1" dirty="0"/>
            </a:br>
            <a:r>
              <a:rPr lang="ko-KR" altLang="en-US" b="1" dirty="0"/>
              <a:t>폐암 발병의 상관관계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0FC466-F864-4644-86D3-8A58B8531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5102"/>
            <a:ext cx="9144000" cy="1655762"/>
          </a:xfrm>
        </p:spPr>
        <p:txBody>
          <a:bodyPr/>
          <a:lstStyle/>
          <a:p>
            <a:r>
              <a:rPr lang="en-US" altLang="ko-KR" dirty="0"/>
              <a:t>2206 </a:t>
            </a:r>
            <a:r>
              <a:rPr lang="ko-KR" altLang="en-US" dirty="0" err="1"/>
              <a:t>남동린</a:t>
            </a:r>
            <a:r>
              <a:rPr lang="en-US" altLang="ko-KR" dirty="0"/>
              <a:t>, 2212 </a:t>
            </a:r>
            <a:r>
              <a:rPr lang="ko-KR" altLang="en-US" dirty="0"/>
              <a:t>이정인</a:t>
            </a:r>
            <a:r>
              <a:rPr lang="en-US" altLang="ko-KR" dirty="0"/>
              <a:t>, 2217 </a:t>
            </a:r>
            <a:r>
              <a:rPr lang="ko-KR" altLang="en-US" dirty="0"/>
              <a:t>홍지우</a:t>
            </a:r>
          </a:p>
        </p:txBody>
      </p:sp>
    </p:spTree>
    <p:extLst>
      <p:ext uri="{BB962C8B-B14F-4D97-AF65-F5344CB8AC3E}">
        <p14:creationId xmlns:p14="http://schemas.microsoft.com/office/powerpoint/2010/main" val="24431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0660-7615-44B3-9007-FD5E3147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추후 탐구 활동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C6EFEF-375D-4B0C-BA0C-F8A773CC5A40}"/>
              </a:ext>
            </a:extLst>
          </p:cNvPr>
          <p:cNvSpPr/>
          <p:nvPr/>
        </p:nvSpPr>
        <p:spPr>
          <a:xfrm>
            <a:off x="923278" y="1347664"/>
            <a:ext cx="10515600" cy="1902041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미세먼지에 따른 다양한 상관관계를 분석하고 종합적인 자료를 제작해 본다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미세먼지가 폐암 발병에 어떤 영향을 미치는 지 전세계적으로 분석해본다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F4DBA38-A6EC-43CA-BB21-3F0A4786BD57}"/>
              </a:ext>
            </a:extLst>
          </p:cNvPr>
          <p:cNvSpPr txBox="1">
            <a:spLocks/>
          </p:cNvSpPr>
          <p:nvPr/>
        </p:nvSpPr>
        <p:spPr>
          <a:xfrm>
            <a:off x="923278" y="3500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b="1" dirty="0"/>
              <a:t>참고 문헌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41AAE2-8998-4F75-ACBB-72C11D0BF3E5}"/>
              </a:ext>
            </a:extLst>
          </p:cNvPr>
          <p:cNvSpPr/>
          <p:nvPr/>
        </p:nvSpPr>
        <p:spPr>
          <a:xfrm>
            <a:off x="923278" y="4607822"/>
            <a:ext cx="10515600" cy="1902041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https://mjs1995.tistory.com/169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https://dailyheumsi.tistory.com/145#6.-%EB%A7%B5-%EC%8A%A4%ED%83%80%EC%9D%BC%EB%A7%81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u="sng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https://mjs1995.tistory.com/181</a:t>
            </a:r>
          </a:p>
        </p:txBody>
      </p:sp>
    </p:spTree>
    <p:extLst>
      <p:ext uri="{BB962C8B-B14F-4D97-AF65-F5344CB8AC3E}">
        <p14:creationId xmlns:p14="http://schemas.microsoft.com/office/powerpoint/2010/main" val="285482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756251-FF90-4AE0-AAFE-E9A54F2DB9A5}"/>
              </a:ext>
            </a:extLst>
          </p:cNvPr>
          <p:cNvSpPr/>
          <p:nvPr/>
        </p:nvSpPr>
        <p:spPr>
          <a:xfrm>
            <a:off x="2136559" y="2175029"/>
            <a:ext cx="7918882" cy="1503610"/>
          </a:xfrm>
          <a:prstGeom prst="roundRect">
            <a:avLst>
              <a:gd name="adj" fmla="val 101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DF140-17DD-4477-80AF-B63789F61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46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3133-F8D5-42D9-B558-D45CF815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주제 선정 동기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734393-ABD6-4DDF-9A9F-0D39C71DDD5E}"/>
              </a:ext>
            </a:extLst>
          </p:cNvPr>
          <p:cNvSpPr/>
          <p:nvPr/>
        </p:nvSpPr>
        <p:spPr>
          <a:xfrm>
            <a:off x="923278" y="1315453"/>
            <a:ext cx="4962617" cy="5177422"/>
          </a:xfrm>
          <a:prstGeom prst="roundRect">
            <a:avLst>
              <a:gd name="adj" fmla="val 647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나오는 환경 이슈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생활에 밀접히 영향을 줌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눈에 보이는 피해를 주는 현상</a:t>
            </a:r>
            <a:b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기침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목에 통증 등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ctr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장기적으로 봤을 때 큰 피해를 줌</a:t>
            </a:r>
            <a:b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속 중금속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발병 등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01AC41-E9AB-47C2-9A84-C850C07CBC53}"/>
              </a:ext>
            </a:extLst>
          </p:cNvPr>
          <p:cNvSpPr/>
          <p:nvPr/>
        </p:nvSpPr>
        <p:spPr>
          <a:xfrm>
            <a:off x="6138539" y="1315453"/>
            <a:ext cx="4962617" cy="5177422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피해 중 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발병 자료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살펴 봄으로써 </a:t>
            </a: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미세먼지와의 상관관계</a:t>
            </a:r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경향성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파악해 봄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82E32A4-8D3B-4AE9-BD5D-B4C1F4627413}"/>
              </a:ext>
            </a:extLst>
          </p:cNvPr>
          <p:cNvSpPr/>
          <p:nvPr/>
        </p:nvSpPr>
        <p:spPr>
          <a:xfrm>
            <a:off x="5749771" y="3819617"/>
            <a:ext cx="692458" cy="544328"/>
          </a:xfrm>
          <a:prstGeom prst="rightArrow">
            <a:avLst>
              <a:gd name="adj1" fmla="val 63047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0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분석 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F186CB-E45F-412C-AAA8-F80E85DD42AE}"/>
              </a:ext>
            </a:extLst>
          </p:cNvPr>
          <p:cNvSpPr/>
          <p:nvPr/>
        </p:nvSpPr>
        <p:spPr>
          <a:xfrm>
            <a:off x="923278" y="1363579"/>
            <a:ext cx="10515600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수집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대기 오염도 현황에  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통계지리정보서비스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(sgis.kostat.go.kr/)</a:t>
            </a: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환자수 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국가암등록사업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연례 보고서 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암종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발생자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시도별 폐암 환자 수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시도별 미세먼지 오염도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(㎍/㎥))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세팅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폐암 환자 수 지도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오염도 지도 제작</a:t>
            </a:r>
            <a:endParaRPr lang="en-US" altLang="ko-KR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가공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F186CB-E45F-412C-AAA8-F80E85DD42AE}"/>
              </a:ext>
            </a:extLst>
          </p:cNvPr>
          <p:cNvSpPr/>
          <p:nvPr/>
        </p:nvSpPr>
        <p:spPr>
          <a:xfrm>
            <a:off x="5432081" y="1363579"/>
            <a:ext cx="6210477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시도별 폐암 환자수 데이터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CTPRVN_CD 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지도에 표시할 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</a:rPr>
              <a:t>때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필요한 지역 코드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)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입력</a:t>
            </a:r>
            <a:endParaRPr lang="en-US" altLang="ko-KR" sz="20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</a:rPr>
              <a:t>데이터명 통일 </a:t>
            </a: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</a:rPr>
              <a:t>제주도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→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</a:rPr>
              <a:t> 제주특별자치도</a:t>
            </a: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시도별 미세먼지 오염도 데이터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필요 없는 중복 데이터 제거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FA398-109A-4595-9345-7A929F871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41" y="1588811"/>
            <a:ext cx="2133493" cy="4678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3ABC90-B490-4E82-A881-1102686B6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2616" y="1922913"/>
            <a:ext cx="2363482" cy="41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3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Mapbox</a:t>
            </a:r>
            <a:endParaRPr lang="ko-KR" altLang="en-US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F186CB-E45F-412C-AAA8-F80E85DD42AE}"/>
              </a:ext>
            </a:extLst>
          </p:cNvPr>
          <p:cNvSpPr/>
          <p:nvPr/>
        </p:nvSpPr>
        <p:spPr>
          <a:xfrm>
            <a:off x="838201" y="1363579"/>
            <a:ext cx="5925906" cy="512929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디자인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맵을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오픈 소스 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Mapping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 지도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지도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증강현실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등 다양한 것을 쉽게 제작 가능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36F0C71-64BF-4548-AAAD-8A72995A997A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67769" y="1446924"/>
            <a:ext cx="4589694" cy="2481303"/>
          </a:xfrm>
          <a:prstGeom prst="rect">
            <a:avLst/>
          </a:prstGeom>
          <a:noFill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C92F846-E887-4303-8956-1EEB01A8C791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67770" y="4111921"/>
            <a:ext cx="4589694" cy="2323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57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B6896-E5DC-4E96-A546-5F90F5E2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지도 제작</a:t>
            </a:r>
            <a:r>
              <a:rPr lang="en-US" altLang="ko-KR" b="1" dirty="0"/>
              <a:t>(.</a:t>
            </a:r>
            <a:r>
              <a:rPr lang="en-US" altLang="ko-KR" b="1" dirty="0" err="1"/>
              <a:t>geojson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8D0B01-13AF-473E-AA15-024F50DE3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4703"/>
          <a:stretch/>
        </p:blipFill>
        <p:spPr>
          <a:xfrm>
            <a:off x="591360" y="2394635"/>
            <a:ext cx="2893336" cy="250961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9B3C45-FA1A-4AD4-8287-29BA1C4C7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320" y="2502187"/>
            <a:ext cx="2261191" cy="240206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BE2D93-4FD5-4D6E-93BE-004E2FBC9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8877" y="2448410"/>
            <a:ext cx="2054636" cy="2402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6D49F-9FD1-46CB-8D42-613462B87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3975" y="2386479"/>
            <a:ext cx="2492523" cy="250961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99E1C99-8C15-406F-BF1A-02C2AE5B1316}"/>
              </a:ext>
            </a:extLst>
          </p:cNvPr>
          <p:cNvSpPr/>
          <p:nvPr/>
        </p:nvSpPr>
        <p:spPr>
          <a:xfrm>
            <a:off x="3124200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A0605B8-96E2-44E7-816C-8C50E022A029}"/>
              </a:ext>
            </a:extLst>
          </p:cNvPr>
          <p:cNvSpPr/>
          <p:nvPr/>
        </p:nvSpPr>
        <p:spPr>
          <a:xfrm>
            <a:off x="5970715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819F68D-F1D5-4A86-A83C-8EB5C84539D1}"/>
              </a:ext>
            </a:extLst>
          </p:cNvPr>
          <p:cNvSpPr/>
          <p:nvPr/>
        </p:nvSpPr>
        <p:spPr>
          <a:xfrm>
            <a:off x="8524277" y="3429000"/>
            <a:ext cx="875862" cy="6096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7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7CA65-C597-4244-B369-FF02F69D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미세먼지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A9C7E-3013-4C52-9321-B1ED0EE3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0408"/>
            <a:ext cx="3794126" cy="5472888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28226C69-3982-4AA2-A277-0204EA340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63" y="441512"/>
            <a:ext cx="6816631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3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D76B7-4F21-411F-8E20-7B99C109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폐암 환자 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057C2-A1DD-47ED-90C2-01160B5B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9" y="1143058"/>
            <a:ext cx="2759214" cy="5306633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2AF7BC91-949B-4BBF-BAAF-A049E9CD3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29" y="461475"/>
            <a:ext cx="6769100" cy="59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B0F75-52FC-4825-9943-50B618F4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결과 분석</a:t>
            </a:r>
          </a:p>
        </p:txBody>
      </p: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3CFEB36-EAE3-4EA1-AE16-16282717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1" y="1467128"/>
            <a:ext cx="5343525" cy="4676775"/>
          </a:xfrm>
          <a:prstGeom prst="rect">
            <a:avLst/>
          </a:prstGeom>
        </p:spPr>
      </p:pic>
      <p:pic>
        <p:nvPicPr>
          <p:cNvPr id="11" name="그림 1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B551D8A-683E-40B1-AC3A-AE74E893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12" y="1467128"/>
            <a:ext cx="5343525" cy="46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282</Words>
  <Application>Microsoft Office PowerPoint</Application>
  <PresentationFormat>와이드스크린</PresentationFormat>
  <Paragraphs>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Tahoma</vt:lpstr>
      <vt:lpstr>나눔바른고딕</vt:lpstr>
      <vt:lpstr>Calibri</vt:lpstr>
      <vt:lpstr>Arial</vt:lpstr>
      <vt:lpstr>Office Theme</vt:lpstr>
      <vt:lpstr>미세먼지와 폐암 발병의 상관관계</vt:lpstr>
      <vt:lpstr>주제 선정 동기</vt:lpstr>
      <vt:lpstr>분석 방식</vt:lpstr>
      <vt:lpstr>데이터 가공</vt:lpstr>
      <vt:lpstr>Mapbox</vt:lpstr>
      <vt:lpstr>지도 제작(.geojson)</vt:lpstr>
      <vt:lpstr>미세먼지</vt:lpstr>
      <vt:lpstr>폐암 환자 수</vt:lpstr>
      <vt:lpstr>결과 분석</vt:lpstr>
      <vt:lpstr>추후 탐구 활동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미세먼지와 폐암 발병의 상관관계</dc:title>
  <dc:creator>박정식</dc:creator>
  <cp:lastModifiedBy>박정식</cp:lastModifiedBy>
  <cp:revision>13</cp:revision>
  <dcterms:created xsi:type="dcterms:W3CDTF">2021-07-08T15:49:33Z</dcterms:created>
  <dcterms:modified xsi:type="dcterms:W3CDTF">2021-07-09T02:17:02Z</dcterms:modified>
</cp:coreProperties>
</file>